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58" r:id="rId4"/>
    <p:sldId id="265" r:id="rId5"/>
    <p:sldId id="267" r:id="rId6"/>
    <p:sldId id="268" r:id="rId7"/>
    <p:sldId id="262" r:id="rId8"/>
    <p:sldId id="263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04ECF1-2447-4605-9CA9-BC9590F603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A93C2CF-5398-4542-91AA-1FACD5F5B9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A648E6-24E0-4F0E-9F10-3D2EB2361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DC40F-9E2D-4B6C-962E-DA21A3D45FAF}" type="datetimeFigureOut">
              <a:rPr lang="es-ES" smtClean="0"/>
              <a:t>17/12/2019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B0D352-3056-43DA-9A0B-676D1C873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A8D4CD-0B5A-4CA5-A72F-56727B531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C2FE-BACB-4460-BB1C-7B25548793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5152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7F8D1F-24A4-4AD3-BED6-AC3E47924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35A882-54B5-4101-8D63-E62CAE3A48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1C40D9-AAB8-4452-BC03-94B1019BF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DC40F-9E2D-4B6C-962E-DA21A3D45FAF}" type="datetimeFigureOut">
              <a:rPr lang="es-ES" smtClean="0"/>
              <a:t>17/12/2019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25E9F64-9098-44CE-9F35-F28743044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188265-FA88-47BA-8C41-A656B9F10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C2FE-BACB-4460-BB1C-7B25548793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0051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D85BA6-C13D-4402-9A69-4B19AB94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D98EA8A-59A4-480C-A718-CC42D8951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15B2B0-8206-4D80-B6E4-4DCB79994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DC40F-9E2D-4B6C-962E-DA21A3D45FAF}" type="datetimeFigureOut">
              <a:rPr lang="es-ES" smtClean="0"/>
              <a:t>17/12/2019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4068E4-B53E-4436-B2ED-0038187BD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57BA44-A857-43B1-BF4B-71FD50999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C2FE-BACB-4460-BB1C-7B25548793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8294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1FEB4-50AF-4199-B501-236B0605D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7B91AC-B3F5-46E5-BD41-EF6E42C97B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3A73A7D-6558-4BF5-8C73-915EBCDB77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F8E8359-9C7B-40B8-92B8-848B902B5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DC40F-9E2D-4B6C-962E-DA21A3D45FAF}" type="datetimeFigureOut">
              <a:rPr lang="es-ES" smtClean="0"/>
              <a:t>17/12/2019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3CF77A7-F27D-423A-9DE7-94A3335BC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55A151-B72E-42E3-975E-8F0174646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C2FE-BACB-4460-BB1C-7B25548793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4426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7252E3-0517-4F43-B37F-E4256FE9D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849CE8-AD3A-4634-88EA-374FA95457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E8B3BF8-B510-4EF5-843A-78E59975F8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618060F-7468-49AE-A523-8099815909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CE7B066-5EEA-44CB-A861-36F0C7655A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E51002F-80E7-4049-A430-45D5B6559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DC40F-9E2D-4B6C-962E-DA21A3D45FAF}" type="datetimeFigureOut">
              <a:rPr lang="es-ES" smtClean="0"/>
              <a:t>17/12/2019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479D3CE-9A73-4130-9A6F-ADFF785C6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78D32D1-F3C3-41F2-AF78-44BC385A6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C2FE-BACB-4460-BB1C-7B25548793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5905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57A87A-2B44-4FC5-9D6D-8B7F062F3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7D9A750-8B2A-4ABD-9A67-3537041A3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DC40F-9E2D-4B6C-962E-DA21A3D45FAF}" type="datetimeFigureOut">
              <a:rPr lang="es-ES" smtClean="0"/>
              <a:t>17/12/2019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58F8E4F-3204-4585-AD98-62185B937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50E2EB4-4EC9-4A9C-A2F0-9E2171077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C2FE-BACB-4460-BB1C-7B25548793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938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D533D9A-C3F3-46C8-8324-96E64CE89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DC40F-9E2D-4B6C-962E-DA21A3D45FAF}" type="datetimeFigureOut">
              <a:rPr lang="es-ES" smtClean="0"/>
              <a:t>17/12/2019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EEA9D78-EC32-4E8F-848C-177850379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5177661-F73C-41A2-BA75-A949AE58B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C2FE-BACB-4460-BB1C-7B25548793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767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70025-71AA-4EDC-8623-3020DE2B0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D4054D-CBA3-4507-8ED7-BED21A1C9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EFDCECC-56DB-4C3D-827D-E139ADF1BF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6E099A-BDFE-4FA2-BE37-FF60614B4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DC40F-9E2D-4B6C-962E-DA21A3D45FAF}" type="datetimeFigureOut">
              <a:rPr lang="es-ES" smtClean="0"/>
              <a:t>17/12/2019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8F0F67F-2C13-4B19-8C7D-4CD4A90FE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48027C4-4ADB-451A-8901-04002D28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C2FE-BACB-4460-BB1C-7B25548793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5756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DC2789-735C-459A-BCB7-71A8774B8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7BF7955-8D84-4291-B549-21384C1C5E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44FD44-5438-48C9-9E10-45D5C9E874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2BD6E4A-EAE6-47B6-BF3B-50EF341A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DC40F-9E2D-4B6C-962E-DA21A3D45FAF}" type="datetimeFigureOut">
              <a:rPr lang="es-ES" smtClean="0"/>
              <a:t>17/12/2019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FE1400-EB92-4C11-A80B-26CE4FF72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F82C013-C975-43DC-B5CE-15359D394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C2FE-BACB-4460-BB1C-7B25548793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3058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6B555B-3A43-48C9-8984-8B39A4049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5801562-3EA7-4BF3-85B0-77652106F8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738ADD-F892-4E18-AABE-04338A081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DC40F-9E2D-4B6C-962E-DA21A3D45FAF}" type="datetimeFigureOut">
              <a:rPr lang="es-ES" smtClean="0"/>
              <a:t>17/12/2019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48D6808-3A23-463D-96A6-0548702CF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69230B-9177-4608-A558-8E5204522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C2FE-BACB-4460-BB1C-7B25548793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7627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2B85A82-94AB-4E31-BA1A-6B6E6FA87E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BDC4598-2A20-4476-8A37-87630344A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B2F966-7CAE-4786-8CD9-223CAC314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DC40F-9E2D-4B6C-962E-DA21A3D45FAF}" type="datetimeFigureOut">
              <a:rPr lang="es-ES" smtClean="0"/>
              <a:t>17/12/2019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9E306E-44A5-454B-A1ED-AAC19E153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DEF544-BC79-4BA5-B6EC-220564E4D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AC2FE-BACB-4460-BB1C-7B25548793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5992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2040349-D721-4C2C-8DEC-C716DA60B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00E64AC-8609-4843-B3F9-D4663353F2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AF3595-2E7B-4112-8B6A-74712FFDA1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DC40F-9E2D-4B6C-962E-DA21A3D45FAF}" type="datetimeFigureOut">
              <a:rPr lang="es-ES" smtClean="0"/>
              <a:t>17/12/2019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BB3A8A-BF44-4BC3-A81E-60AE90FD1D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050B14-8151-48CB-94F1-08C5C0FF67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FAC2FE-BACB-4460-BB1C-7B255487932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179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37744D3-EF24-4A2B-B786-390C594DA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68" y="195943"/>
            <a:ext cx="3852877" cy="62303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A4A635C-B671-4A22-B990-31864DB33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4694" y="83975"/>
            <a:ext cx="4805431" cy="6382707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5933C1BF-03A9-441B-B958-0B6A83499D79}"/>
              </a:ext>
            </a:extLst>
          </p:cNvPr>
          <p:cNvSpPr/>
          <p:nvPr/>
        </p:nvSpPr>
        <p:spPr>
          <a:xfrm>
            <a:off x="4432468" y="21986"/>
            <a:ext cx="2546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latin typeface="GillSans-Light"/>
              </a:rPr>
              <a:t>CIUDAD DE LOS ÁNGELES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54277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695476B-1A77-44AD-9DF0-AAC5CDDE9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404" y="475158"/>
            <a:ext cx="4544159" cy="623355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AC3053D-362F-4B69-8C91-F1937E7527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778" y="447868"/>
            <a:ext cx="4723786" cy="6326156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87E9FF4D-96FF-4F2B-BC35-FAC5597CDBF5}"/>
              </a:ext>
            </a:extLst>
          </p:cNvPr>
          <p:cNvSpPr/>
          <p:nvPr/>
        </p:nvSpPr>
        <p:spPr>
          <a:xfrm>
            <a:off x="5350914" y="78536"/>
            <a:ext cx="13222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latin typeface="GillSans-Light"/>
              </a:rPr>
              <a:t>CAÑO ROTO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3206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2348045-9477-48E0-8D4A-401211E33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01" y="96731"/>
            <a:ext cx="5151042" cy="341748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B41A2EC-A3D8-4C2B-83BD-5B1244FBF1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471" y="3440518"/>
            <a:ext cx="5159272" cy="341748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30E23C8-7541-40A7-B0A6-B1B6182EB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258" y="51318"/>
            <a:ext cx="5271130" cy="350830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C6B33A3-10AE-4263-ADDF-72DF685F21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865" y="3541601"/>
            <a:ext cx="5279523" cy="3508309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5307457-2DBB-442A-A152-F2640E73FBEB}"/>
              </a:ext>
            </a:extLst>
          </p:cNvPr>
          <p:cNvSpPr/>
          <p:nvPr/>
        </p:nvSpPr>
        <p:spPr>
          <a:xfrm rot="16200000">
            <a:off x="4822798" y="1340889"/>
            <a:ext cx="2546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latin typeface="GillSans-Light"/>
              </a:rPr>
              <a:t>CIUDAD DE LOS ÁNGELES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9786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exterior, cielo, edificio, automóvil&#10;&#10;Descripción generada automáticamente">
            <a:extLst>
              <a:ext uri="{FF2B5EF4-FFF2-40B4-BE49-F238E27FC236}">
                <a16:creationId xmlns:a16="http://schemas.microsoft.com/office/drawing/2014/main" id="{D0443FBA-19BC-4FA3-A5FA-10A16F2FB1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98" b="-2"/>
          <a:stretch/>
        </p:blipFill>
        <p:spPr>
          <a:xfrm>
            <a:off x="321733" y="321732"/>
            <a:ext cx="4367277" cy="6214533"/>
          </a:xfrm>
          <a:prstGeom prst="rect">
            <a:avLst/>
          </a:prstGeom>
        </p:spPr>
      </p:pic>
      <p:pic>
        <p:nvPicPr>
          <p:cNvPr id="3" name="Imagen 2" descr="Imagen que contiene cielo, exterior, edificio, carretera&#10;&#10;Descripción generada automáticamente">
            <a:extLst>
              <a:ext uri="{FF2B5EF4-FFF2-40B4-BE49-F238E27FC236}">
                <a16:creationId xmlns:a16="http://schemas.microsoft.com/office/drawing/2014/main" id="{D7454E27-6E37-40C3-A564-481D7C572E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26" r="-1" b="15506"/>
          <a:stretch/>
        </p:blipFill>
        <p:spPr>
          <a:xfrm>
            <a:off x="4772525" y="321732"/>
            <a:ext cx="7097742" cy="621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53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n que contiene edificio, exterior, edificio de apartamentos, árbol&#10;&#10;Descripción generada automáticamente">
            <a:extLst>
              <a:ext uri="{FF2B5EF4-FFF2-40B4-BE49-F238E27FC236}">
                <a16:creationId xmlns:a16="http://schemas.microsoft.com/office/drawing/2014/main" id="{6A6FA259-4B87-4425-BC67-F522503CE8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53" r="2" b="5050"/>
          <a:stretch/>
        </p:blipFill>
        <p:spPr bwMode="auto">
          <a:xfrm>
            <a:off x="321731" y="597159"/>
            <a:ext cx="5474660" cy="5939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n que contiene edificio, exterior, calle, cielo&#10;&#10;Descripción generada automáticamente">
            <a:extLst>
              <a:ext uri="{FF2B5EF4-FFF2-40B4-BE49-F238E27FC236}">
                <a16:creationId xmlns:a16="http://schemas.microsoft.com/office/drawing/2014/main" id="{6C2726F4-0320-4118-B25D-3B8215CFF1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6504"/>
          <a:stretch/>
        </p:blipFill>
        <p:spPr bwMode="auto">
          <a:xfrm>
            <a:off x="6395611" y="597159"/>
            <a:ext cx="5474661" cy="5939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061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136">
            <a:extLst>
              <a:ext uri="{FF2B5EF4-FFF2-40B4-BE49-F238E27FC236}">
                <a16:creationId xmlns:a16="http://schemas.microsoft.com/office/drawing/2014/main" id="{664E23E2-7440-4E36-A67B-0F88C5F7E1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B06949AE-010D-4C18-8AED-7872085AD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7090"/>
            <a:ext cx="5458121" cy="5897880"/>
          </a:xfrm>
          <a:prstGeom prst="rect">
            <a:avLst/>
          </a:prstGeom>
          <a:solidFill>
            <a:srgbClr val="FFFFFF"/>
          </a:solidFill>
          <a:ln w="19050">
            <a:solidFill>
              <a:srgbClr val="FAFE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BB59C4E-F818-40CE-A537-7A118DCDD7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4514" r="-1" b="7007"/>
          <a:stretch/>
        </p:blipFill>
        <p:spPr bwMode="auto">
          <a:xfrm>
            <a:off x="650069" y="1880859"/>
            <a:ext cx="5129784" cy="309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FE54AADB-50C7-4293-94C0-27361A32B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1" cy="5897880"/>
          </a:xfrm>
          <a:prstGeom prst="rect">
            <a:avLst/>
          </a:prstGeom>
          <a:solidFill>
            <a:srgbClr val="FFFFFF"/>
          </a:solidFill>
          <a:ln w="19050">
            <a:solidFill>
              <a:srgbClr val="FAFE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701FF350-74C4-43E5-86F0-3E22DDB902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6" r="2" b="52236"/>
          <a:stretch/>
        </p:blipFill>
        <p:spPr bwMode="auto">
          <a:xfrm>
            <a:off x="6421034" y="1880859"/>
            <a:ext cx="5129784" cy="309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9229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DDDEB52-AFDC-467F-9D4B-073E6C491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22"/>
            <a:ext cx="12192000" cy="685035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2222262-259E-4BDC-BF93-34A30BC99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32" y="5136750"/>
            <a:ext cx="2838163" cy="1721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683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0BE7E6D-EC64-4E57-868B-DFCEC4A79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1521" y="3498208"/>
            <a:ext cx="5979629" cy="3359792"/>
          </a:xfrm>
          <a:prstGeom prst="rect">
            <a:avLst/>
          </a:prstGeom>
        </p:spPr>
      </p:pic>
      <p:pic>
        <p:nvPicPr>
          <p:cNvPr id="8" name="Imagen 7" descr="Imagen que contiene edificio, exterior, cielo, tren&#10;&#10;Descripción generada automáticamente">
            <a:extLst>
              <a:ext uri="{FF2B5EF4-FFF2-40B4-BE49-F238E27FC236}">
                <a16:creationId xmlns:a16="http://schemas.microsoft.com/office/drawing/2014/main" id="{26650BA5-C590-4A94-AFE4-8E9C32167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3" y="0"/>
            <a:ext cx="6089207" cy="3425177"/>
          </a:xfrm>
          <a:prstGeom prst="rect">
            <a:avLst/>
          </a:prstGeom>
        </p:spPr>
      </p:pic>
      <p:pic>
        <p:nvPicPr>
          <p:cNvPr id="12" name="Imagen 11" descr="Imagen que contiene edificio, exterior, cielo, automóvil&#10;&#10;Descripción generada automáticamente">
            <a:extLst>
              <a:ext uri="{FF2B5EF4-FFF2-40B4-BE49-F238E27FC236}">
                <a16:creationId xmlns:a16="http://schemas.microsoft.com/office/drawing/2014/main" id="{7E1177A1-64B2-40EA-9202-C6F98BAAA5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8" y="3494459"/>
            <a:ext cx="5979629" cy="3363541"/>
          </a:xfrm>
          <a:prstGeom prst="rect">
            <a:avLst/>
          </a:prstGeom>
        </p:spPr>
      </p:pic>
      <p:pic>
        <p:nvPicPr>
          <p:cNvPr id="14" name="Imagen 13" descr="Imagen que contiene cielo, edificio, exterior&#10;&#10;Descripción generada automáticamente">
            <a:extLst>
              <a:ext uri="{FF2B5EF4-FFF2-40B4-BE49-F238E27FC236}">
                <a16:creationId xmlns:a16="http://schemas.microsoft.com/office/drawing/2014/main" id="{1149DA27-E3D7-4830-84A6-F6D1871C2D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521" y="0"/>
            <a:ext cx="6089202" cy="342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2086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</TotalTime>
  <Words>10</Words>
  <Application>Microsoft Office PowerPoint</Application>
  <PresentationFormat>Panorámica</PresentationFormat>
  <Paragraphs>3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GillSans-Light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REHABILITACION01</dc:creator>
  <cp:lastModifiedBy>REHABILITACION01</cp:lastModifiedBy>
  <cp:revision>9</cp:revision>
  <dcterms:created xsi:type="dcterms:W3CDTF">2019-09-06T10:18:09Z</dcterms:created>
  <dcterms:modified xsi:type="dcterms:W3CDTF">2019-12-17T14:05:59Z</dcterms:modified>
</cp:coreProperties>
</file>